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66" r:id="rId3"/>
    <p:sldId id="265" r:id="rId4"/>
    <p:sldId id="262" r:id="rId5"/>
    <p:sldId id="263" r:id="rId6"/>
    <p:sldId id="259" r:id="rId7"/>
    <p:sldId id="264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76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7E3495-6932-41B4-B978-FD575315CF1C}" type="datetimeFigureOut">
              <a:rPr lang="en-US" smtClean="0"/>
              <a:t>12/30/2019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21C8FD-C2AE-4634-9EB4-AA48048F1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857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18CA8-A094-495F-9217-CE46F03B0915}" type="datetimeFigureOut">
              <a:rPr lang="en-US" smtClean="0"/>
              <a:t>12/30/2019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78D9F-A7FB-4C54-9A2E-FBD92DDB7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325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18CA8-A094-495F-9217-CE46F03B0915}" type="datetimeFigureOut">
              <a:rPr lang="en-US" smtClean="0"/>
              <a:t>12/30/2019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78D9F-A7FB-4C54-9A2E-FBD92DDB7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852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18CA8-A094-495F-9217-CE46F03B0915}" type="datetimeFigureOut">
              <a:rPr lang="en-US" smtClean="0"/>
              <a:t>12/30/2019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78D9F-A7FB-4C54-9A2E-FBD92DDB7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036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18CA8-A094-495F-9217-CE46F03B0915}" type="datetimeFigureOut">
              <a:rPr lang="en-US" smtClean="0"/>
              <a:t>12/30/2019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78D9F-A7FB-4C54-9A2E-FBD92DDB7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806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18CA8-A094-495F-9217-CE46F03B0915}" type="datetimeFigureOut">
              <a:rPr lang="en-US" smtClean="0"/>
              <a:t>12/30/2019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78D9F-A7FB-4C54-9A2E-FBD92DDB7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722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18CA8-A094-495F-9217-CE46F03B0915}" type="datetimeFigureOut">
              <a:rPr lang="en-US" smtClean="0"/>
              <a:t>12/30/2019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78D9F-A7FB-4C54-9A2E-FBD92DDB7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1562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18CA8-A094-495F-9217-CE46F03B0915}" type="datetimeFigureOut">
              <a:rPr lang="en-US" smtClean="0"/>
              <a:t>12/30/2019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78D9F-A7FB-4C54-9A2E-FBD92DDB7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088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18CA8-A094-495F-9217-CE46F03B0915}" type="datetimeFigureOut">
              <a:rPr lang="en-US" smtClean="0"/>
              <a:t>12/30/2019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78D9F-A7FB-4C54-9A2E-FBD92DDB7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836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18CA8-A094-495F-9217-CE46F03B0915}" type="datetimeFigureOut">
              <a:rPr lang="en-US" smtClean="0"/>
              <a:t>12/30/2019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78D9F-A7FB-4C54-9A2E-FBD92DDB7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8347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18CA8-A094-495F-9217-CE46F03B0915}" type="datetimeFigureOut">
              <a:rPr lang="en-US" smtClean="0"/>
              <a:t>12/30/2019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78D9F-A7FB-4C54-9A2E-FBD92DDB7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090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18CA8-A094-495F-9217-CE46F03B0915}" type="datetimeFigureOut">
              <a:rPr lang="en-US" smtClean="0"/>
              <a:t>12/30/2019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78D9F-A7FB-4C54-9A2E-FBD92DDB7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151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F18CA8-A094-495F-9217-CE46F03B0915}" type="datetimeFigureOut">
              <a:rPr lang="en-US" smtClean="0"/>
              <a:t>12/30/2019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478D9F-A7FB-4C54-9A2E-FBD92DDB7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439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9720" cy="6858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52400" y="685800"/>
            <a:ext cx="883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CHÀO MỪNG CÁC </a:t>
            </a: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TimeH" panose="020B7200000000000000" pitchFamily="34" charset="0"/>
              </a:rPr>
              <a:t>CON</a:t>
            </a:r>
            <a:r>
              <a:rPr lang="vi-VN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ĐẾN VỚI TRÒ CHƠI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20531" y="2209800"/>
            <a:ext cx="51029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vi-VN" sz="5400" b="1" cap="all" dirty="0" smtClean="0">
                <a:ln/>
                <a:solidFill>
                  <a:srgbClr val="00B0F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j-lt"/>
              </a:rPr>
              <a:t>Ô CỬA BÍ MẬT</a:t>
            </a:r>
            <a:endParaRPr lang="en-US" sz="5400" b="1" cap="all" spc="0" dirty="0">
              <a:ln/>
              <a:solidFill>
                <a:srgbClr val="00B0F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j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5800" y="381000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 smtClean="0">
                <a:solidFill>
                  <a:schemeClr val="accent1"/>
                </a:solidFill>
                <a:latin typeface="+mj-lt"/>
              </a:rPr>
              <a:t>CHỦ ĐỀ: TÌM HIỂU </a:t>
            </a:r>
            <a:r>
              <a:rPr lang="en-US" sz="2400" b="1" dirty="0" smtClean="0">
                <a:solidFill>
                  <a:schemeClr val="accent1"/>
                </a:solidFill>
                <a:latin typeface=".VnTimeH" panose="020B7200000000000000" pitchFamily="34" charset="0"/>
              </a:rPr>
              <a:t>PH¦¥NG TIÖN GIAO TH¤NG</a:t>
            </a:r>
            <a:endParaRPr lang="en-US" sz="24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14400" y="5701546"/>
            <a:ext cx="693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C000"/>
                </a:solidFill>
                <a:latin typeface=".VnTimeH" panose="020B7200000000000000" pitchFamily="34" charset="0"/>
              </a:rPr>
              <a:t>LøA</a:t>
            </a:r>
            <a:r>
              <a:rPr lang="en-US" sz="3600" b="1" dirty="0" smtClean="0">
                <a:solidFill>
                  <a:srgbClr val="FFC000"/>
                </a:solidFill>
                <a:latin typeface=".VnTimeH" panose="020B72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FFC000"/>
                </a:solidFill>
                <a:latin typeface=".VnTimeH" panose="020B7200000000000000" pitchFamily="34" charset="0"/>
              </a:rPr>
              <a:t>TUæI</a:t>
            </a:r>
            <a:r>
              <a:rPr lang="en-US" sz="3600" b="1" dirty="0" smtClean="0">
                <a:solidFill>
                  <a:srgbClr val="FFC000"/>
                </a:solidFill>
                <a:latin typeface=".VnTimeH" panose="020B7200000000000000" pitchFamily="34" charset="0"/>
              </a:rPr>
              <a:t>: 24 – 36 TH¸NG</a:t>
            </a:r>
            <a:endParaRPr lang="en-US" sz="3600" b="1" dirty="0">
              <a:solidFill>
                <a:srgbClr val="FFC000"/>
              </a:solidFill>
              <a:latin typeface=".VnTimeH" panose="020B7200000000000000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722" y="0"/>
            <a:ext cx="4864756" cy="746983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778" y="0"/>
            <a:ext cx="4572002" cy="746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786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174 0 L -0.50174 0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441 -1.96532E-6 L 0.4941 -1.96532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LaiOTo-V.A-2624075 (1)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886200"/>
            <a:ext cx="609600" cy="609600"/>
          </a:xfrm>
        </p:spPr>
      </p:pic>
      <p:sp>
        <p:nvSpPr>
          <p:cNvPr id="4" name="Rectangle 3"/>
          <p:cNvSpPr/>
          <p:nvPr/>
        </p:nvSpPr>
        <p:spPr>
          <a:xfrm>
            <a:off x="1447800" y="1981200"/>
            <a:ext cx="6781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vi-VN" sz="54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</a:rPr>
              <a:t>TRÒ </a:t>
            </a:r>
            <a:r>
              <a:rPr lang="vi-VN" sz="54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</a:rPr>
              <a:t>CHƠI</a:t>
            </a:r>
            <a:r>
              <a:rPr lang="en-US" sz="54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</a:rPr>
              <a:t>:</a:t>
            </a:r>
          </a:p>
          <a:p>
            <a:pPr lvl="0" algn="ctr"/>
            <a:r>
              <a:rPr lang="vi-VN" sz="54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vi-VN" sz="54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</a:rPr>
              <a:t>Ô CỬA BÍ MẬT</a:t>
            </a:r>
            <a:endParaRPr lang="en-US" sz="54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8613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556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-914400"/>
            <a:ext cx="6705600" cy="77723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7238" y="-781050"/>
            <a:ext cx="3311450" cy="49911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0804" y="-381000"/>
            <a:ext cx="3266722" cy="4114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57238" y="2047333"/>
            <a:ext cx="3362678" cy="45921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9158" y="2037266"/>
            <a:ext cx="3275642" cy="4592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19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" y="1066800"/>
            <a:ext cx="8229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u="sng" dirty="0" smtClean="0">
                <a:solidFill>
                  <a:srgbClr val="FF0000"/>
                </a:solidFill>
                <a:latin typeface="+mj-lt"/>
              </a:rPr>
              <a:t>Câu hỏi 1</a:t>
            </a:r>
            <a:r>
              <a:rPr lang="vi-VN" sz="4000" b="1" dirty="0" smtClean="0">
                <a:solidFill>
                  <a:srgbClr val="FF0000"/>
                </a:solidFill>
                <a:latin typeface="+mj-lt"/>
              </a:rPr>
              <a:t>: </a:t>
            </a:r>
            <a:endParaRPr lang="en-US" sz="4000" b="1" dirty="0" smtClean="0">
              <a:solidFill>
                <a:srgbClr val="FF0000"/>
              </a:solidFill>
              <a:latin typeface="+mj-lt"/>
            </a:endParaRPr>
          </a:p>
          <a:p>
            <a:pPr algn="ctr"/>
            <a:r>
              <a:rPr lang="en-US" sz="4000" dirty="0" err="1" smtClean="0">
                <a:latin typeface=".VnTime" panose="020B7200000000000000" pitchFamily="34" charset="0"/>
              </a:rPr>
              <a:t>Cã</a:t>
            </a:r>
            <a:r>
              <a:rPr lang="en-US" sz="4000" dirty="0" smtClean="0">
                <a:latin typeface=".VnTime" panose="020B7200000000000000" pitchFamily="34" charset="0"/>
              </a:rPr>
              <a:t> ®</a:t>
            </a:r>
            <a:r>
              <a:rPr lang="en-US" sz="4000" dirty="0" err="1" smtClean="0">
                <a:latin typeface=".VnTime" panose="020B7200000000000000" pitchFamily="34" charset="0"/>
              </a:rPr>
              <a:t>Çu</a:t>
            </a:r>
            <a:r>
              <a:rPr lang="en-US" sz="4000" dirty="0" smtClean="0">
                <a:latin typeface=".VnTime" panose="020B7200000000000000" pitchFamily="34" charset="0"/>
              </a:rPr>
              <a:t>, </a:t>
            </a:r>
            <a:r>
              <a:rPr lang="en-US" sz="4000" dirty="0" err="1" smtClean="0">
                <a:latin typeface=".VnTime" panose="020B7200000000000000" pitchFamily="34" charset="0"/>
              </a:rPr>
              <a:t>kh«ng</a:t>
            </a:r>
            <a:r>
              <a:rPr lang="en-US" sz="4000" dirty="0" smtClean="0">
                <a:latin typeface=".VnTime" panose="020B7200000000000000" pitchFamily="34" charset="0"/>
              </a:rPr>
              <a:t> </a:t>
            </a:r>
            <a:r>
              <a:rPr lang="en-US" sz="4000" dirty="0" err="1" smtClean="0">
                <a:latin typeface=".VnTime" panose="020B7200000000000000" pitchFamily="34" charset="0"/>
              </a:rPr>
              <a:t>miÖng</a:t>
            </a:r>
            <a:r>
              <a:rPr lang="en-US" sz="4000" dirty="0" smtClean="0">
                <a:latin typeface=".VnTime" panose="020B7200000000000000" pitchFamily="34" charset="0"/>
              </a:rPr>
              <a:t>, </a:t>
            </a:r>
            <a:r>
              <a:rPr lang="en-US" sz="4000" dirty="0" err="1" smtClean="0">
                <a:latin typeface=".VnTime" panose="020B7200000000000000" pitchFamily="34" charset="0"/>
              </a:rPr>
              <a:t>kh«ng</a:t>
            </a:r>
            <a:r>
              <a:rPr lang="en-US" sz="4000" dirty="0" smtClean="0">
                <a:latin typeface=".VnTime" panose="020B7200000000000000" pitchFamily="34" charset="0"/>
              </a:rPr>
              <a:t> tai</a:t>
            </a:r>
            <a:endParaRPr lang="en-US" sz="4000" dirty="0"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00200" y="5334000"/>
            <a:ext cx="33121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u="sng" dirty="0" smtClean="0">
                <a:latin typeface="+mj-lt"/>
              </a:rPr>
              <a:t>Đáp án</a:t>
            </a:r>
            <a:r>
              <a:rPr lang="vi-VN" sz="3600" dirty="0" smtClean="0">
                <a:latin typeface="+mj-lt"/>
              </a:rPr>
              <a:t>:</a:t>
            </a:r>
            <a:r>
              <a:rPr lang="en-US" sz="3600" dirty="0" smtClean="0">
                <a:latin typeface="+mj-lt"/>
              </a:rPr>
              <a:t> </a:t>
            </a:r>
            <a:r>
              <a:rPr lang="en-US" sz="3600" dirty="0" err="1" smtClean="0">
                <a:latin typeface=".VnTime" panose="020B7200000000000000" pitchFamily="34" charset="0"/>
              </a:rPr>
              <a:t>Xe</a:t>
            </a:r>
            <a:r>
              <a:rPr lang="en-US" sz="3600" dirty="0" smtClean="0">
                <a:latin typeface=".VnTime" panose="020B7200000000000000" pitchFamily="34" charset="0"/>
              </a:rPr>
              <a:t> « t«</a:t>
            </a:r>
            <a:r>
              <a:rPr lang="en-US" sz="3600" dirty="0" smtClean="0">
                <a:latin typeface="+mj-lt"/>
              </a:rPr>
              <a:t> </a:t>
            </a:r>
            <a:r>
              <a:rPr lang="vi-VN" sz="3600" dirty="0" smtClean="0">
                <a:latin typeface="+mj-lt"/>
              </a:rPr>
              <a:t> </a:t>
            </a:r>
            <a:endParaRPr lang="en-US" sz="3600" b="1" dirty="0">
              <a:latin typeface="+mj-lt"/>
            </a:endParaRPr>
          </a:p>
        </p:txBody>
      </p:sp>
      <p:sp>
        <p:nvSpPr>
          <p:cNvPr id="5" name="Moon 4">
            <a:hlinkClick r:id="rId2" action="ppaction://hlinksldjump"/>
          </p:cNvPr>
          <p:cNvSpPr/>
          <p:nvPr/>
        </p:nvSpPr>
        <p:spPr>
          <a:xfrm>
            <a:off x="7620000" y="5181600"/>
            <a:ext cx="1219200" cy="1447800"/>
          </a:xfrm>
          <a:prstGeom prst="mo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705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8200" y="762000"/>
            <a:ext cx="79400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u="sng" dirty="0" smtClean="0">
                <a:solidFill>
                  <a:srgbClr val="FF0000"/>
                </a:solidFill>
                <a:latin typeface="+mj-lt"/>
              </a:rPr>
              <a:t>Câu hỏi 2</a:t>
            </a:r>
            <a:r>
              <a:rPr lang="vi-VN" sz="4000" b="1" dirty="0" smtClean="0">
                <a:solidFill>
                  <a:srgbClr val="FF0000"/>
                </a:solidFill>
                <a:latin typeface="+mj-lt"/>
              </a:rPr>
              <a:t>:</a:t>
            </a:r>
            <a:endParaRPr lang="en-US" sz="4000" b="1" dirty="0" smtClean="0">
              <a:solidFill>
                <a:srgbClr val="FF0000"/>
              </a:solidFill>
              <a:latin typeface="+mj-lt"/>
            </a:endParaRPr>
          </a:p>
          <a:p>
            <a:r>
              <a:rPr lang="vi-VN" sz="40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000" dirty="0" smtClean="0">
                <a:latin typeface=".VnTime" panose="020B7200000000000000" pitchFamily="34" charset="0"/>
              </a:rPr>
              <a:t>§«</a:t>
            </a:r>
            <a:r>
              <a:rPr lang="en-US" sz="4000" dirty="0" err="1" smtClean="0">
                <a:latin typeface=".VnTime" panose="020B7200000000000000" pitchFamily="34" charset="0"/>
              </a:rPr>
              <a:t>i</a:t>
            </a:r>
            <a:r>
              <a:rPr lang="en-US" sz="4000" dirty="0" smtClean="0">
                <a:latin typeface=".VnTime" panose="020B7200000000000000" pitchFamily="34" charset="0"/>
              </a:rPr>
              <a:t> m¾t </a:t>
            </a:r>
            <a:r>
              <a:rPr lang="en-US" sz="4000" dirty="0" err="1" smtClean="0">
                <a:latin typeface=".VnTime" panose="020B7200000000000000" pitchFamily="34" charset="0"/>
              </a:rPr>
              <a:t>nh­­</a:t>
            </a:r>
            <a:r>
              <a:rPr lang="vi-VN" sz="3200" dirty="0">
                <a:solidFill>
                  <a:prstClr val="black"/>
                </a:solidFill>
              </a:rPr>
              <a:t>ư</a:t>
            </a:r>
            <a:r>
              <a:rPr lang="en-US" sz="4000" dirty="0" smtClean="0">
                <a:latin typeface=".VnTime" panose="020B7200000000000000" pitchFamily="34" charset="0"/>
              </a:rPr>
              <a:t> ch¼ng </a:t>
            </a:r>
            <a:r>
              <a:rPr lang="en-US" sz="4000" dirty="0" err="1" smtClean="0">
                <a:latin typeface=".VnTime" panose="020B7200000000000000" pitchFamily="34" charset="0"/>
              </a:rPr>
              <a:t>nh×n</a:t>
            </a:r>
            <a:r>
              <a:rPr lang="en-US" sz="4000" dirty="0" smtClean="0">
                <a:latin typeface=".VnTime" panose="020B7200000000000000" pitchFamily="34" charset="0"/>
              </a:rPr>
              <a:t> </a:t>
            </a:r>
            <a:r>
              <a:rPr lang="en-US" sz="4000" dirty="0" err="1" smtClean="0">
                <a:latin typeface=".VnTime" panose="020B7200000000000000" pitchFamily="34" charset="0"/>
              </a:rPr>
              <a:t>ai</a:t>
            </a:r>
            <a:r>
              <a:rPr lang="en-US" sz="4000" dirty="0" smtClean="0">
                <a:latin typeface=".VnTime" panose="020B7200000000000000" pitchFamily="34" charset="0"/>
              </a:rPr>
              <a:t> ban </a:t>
            </a:r>
            <a:r>
              <a:rPr lang="en-US" sz="4000" dirty="0" err="1" smtClean="0">
                <a:latin typeface=".VnTime" panose="020B7200000000000000" pitchFamily="34" charset="0"/>
              </a:rPr>
              <a:t>ngµy</a:t>
            </a:r>
            <a:endParaRPr lang="en-US" sz="4000" dirty="0" smtClean="0">
              <a:latin typeface=".VnTime" panose="020B7200000000000000" pitchFamily="34" charset="0"/>
            </a:endParaRPr>
          </a:p>
          <a:p>
            <a:endParaRPr lang="en-US" sz="4000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09800" y="5562600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u="sng" dirty="0" smtClean="0">
                <a:latin typeface="+mj-lt"/>
              </a:rPr>
              <a:t>Đáp án</a:t>
            </a:r>
            <a:r>
              <a:rPr lang="vi-VN" sz="3200" dirty="0" smtClean="0">
                <a:latin typeface="+mj-lt"/>
              </a:rPr>
              <a:t>:</a:t>
            </a:r>
            <a:r>
              <a:rPr lang="en-US" sz="3200" dirty="0" smtClean="0">
                <a:latin typeface=".VnTime" panose="020B7200000000000000" pitchFamily="34" charset="0"/>
              </a:rPr>
              <a:t> </a:t>
            </a:r>
            <a:r>
              <a:rPr lang="en-US" sz="3200" dirty="0" err="1" smtClean="0">
                <a:latin typeface=".VnTime" panose="020B7200000000000000" pitchFamily="34" charset="0"/>
              </a:rPr>
              <a:t>Xe</a:t>
            </a:r>
            <a:r>
              <a:rPr lang="en-US" sz="3200" dirty="0" smtClean="0">
                <a:latin typeface=".VnTime" panose="020B7200000000000000" pitchFamily="34" charset="0"/>
              </a:rPr>
              <a:t> « t«</a:t>
            </a:r>
            <a:endParaRPr lang="en-US" sz="3200" b="1" dirty="0">
              <a:latin typeface="+mj-lt"/>
            </a:endParaRPr>
          </a:p>
        </p:txBody>
      </p:sp>
      <p:sp>
        <p:nvSpPr>
          <p:cNvPr id="6" name="Moon 5">
            <a:hlinkClick r:id="rId2" action="ppaction://hlinksldjump"/>
          </p:cNvPr>
          <p:cNvSpPr/>
          <p:nvPr/>
        </p:nvSpPr>
        <p:spPr>
          <a:xfrm>
            <a:off x="7711440" y="5181600"/>
            <a:ext cx="1066800" cy="1447800"/>
          </a:xfrm>
          <a:prstGeom prst="mo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26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28800" y="1066800"/>
            <a:ext cx="644439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000" b="1" u="sng" dirty="0" smtClean="0">
                <a:solidFill>
                  <a:srgbClr val="FF0000"/>
                </a:solidFill>
                <a:latin typeface="+mj-lt"/>
              </a:rPr>
              <a:t>Câu hỏi 3</a:t>
            </a:r>
            <a:r>
              <a:rPr lang="vi-VN" sz="4000" b="1" dirty="0" smtClean="0">
                <a:solidFill>
                  <a:srgbClr val="FF0000"/>
                </a:solidFill>
                <a:latin typeface="+mj-lt"/>
              </a:rPr>
              <a:t>:</a:t>
            </a:r>
            <a:r>
              <a:rPr lang="en-US" sz="4000" b="1" dirty="0" smtClean="0">
                <a:solidFill>
                  <a:srgbClr val="FF0000"/>
                </a:solidFill>
                <a:latin typeface="+mj-lt"/>
              </a:rPr>
              <a:t> </a:t>
            </a:r>
          </a:p>
          <a:p>
            <a:r>
              <a:rPr lang="en-US" sz="4000" b="1" dirty="0" smtClean="0">
                <a:solidFill>
                  <a:srgbClr val="FF0000"/>
                </a:solidFill>
                <a:latin typeface=".VnTime" panose="020B7200000000000000" pitchFamily="34" charset="0"/>
              </a:rPr>
              <a:t>§ªm ch¹y ®«</a:t>
            </a:r>
            <a:r>
              <a:rPr lang="en-US" sz="4000" b="1" dirty="0" err="1" smtClean="0">
                <a:solidFill>
                  <a:srgbClr val="FF0000"/>
                </a:solidFill>
                <a:latin typeface=".VnTime" panose="020B7200000000000000" pitchFamily="34" charset="0"/>
              </a:rPr>
              <a:t>i</a:t>
            </a:r>
            <a:r>
              <a:rPr lang="en-US" sz="4000" b="1" dirty="0" smtClean="0">
                <a:solidFill>
                  <a:srgbClr val="FF0000"/>
                </a:solidFill>
                <a:latin typeface=".VnTime" panose="020B7200000000000000" pitchFamily="34" charset="0"/>
              </a:rPr>
              <a:t> m¾t </a:t>
            </a:r>
            <a:r>
              <a:rPr lang="en-US" sz="4000" b="1" dirty="0" err="1" smtClean="0">
                <a:solidFill>
                  <a:srgbClr val="FF0000"/>
                </a:solidFill>
                <a:latin typeface=".VnTime" panose="020B7200000000000000" pitchFamily="34" charset="0"/>
              </a:rPr>
              <a:t>s¸ng</a:t>
            </a:r>
            <a:r>
              <a:rPr lang="en-US" sz="4000" b="1" dirty="0" smtClean="0">
                <a:solidFill>
                  <a:srgbClr val="FF0000"/>
                </a:solidFill>
                <a:latin typeface=".VnTime" panose="020B7200000000000000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.VnTime" panose="020B7200000000000000" pitchFamily="34" charset="0"/>
              </a:rPr>
              <a:t>thay</a:t>
            </a:r>
            <a:endParaRPr lang="en-US" sz="4000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62200" y="5334000"/>
            <a:ext cx="31037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u="sng" dirty="0" smtClean="0">
                <a:latin typeface="+mj-lt"/>
              </a:rPr>
              <a:t>Đáp án</a:t>
            </a:r>
            <a:r>
              <a:rPr lang="vi-VN" sz="3600" dirty="0" smtClean="0">
                <a:latin typeface="+mj-lt"/>
              </a:rPr>
              <a:t>:</a:t>
            </a:r>
            <a:r>
              <a:rPr lang="en-US" sz="3600" dirty="0" smtClean="0">
                <a:latin typeface=".VnTime" panose="020B7200000000000000" pitchFamily="34" charset="0"/>
              </a:rPr>
              <a:t> </a:t>
            </a:r>
            <a:r>
              <a:rPr lang="en-US" sz="3600" dirty="0" err="1" smtClean="0">
                <a:latin typeface=".VnTime" panose="020B7200000000000000" pitchFamily="34" charset="0"/>
              </a:rPr>
              <a:t>Xe</a:t>
            </a:r>
            <a:r>
              <a:rPr lang="en-US" sz="3600" dirty="0" smtClean="0">
                <a:latin typeface=".VnTime" panose="020B7200000000000000" pitchFamily="34" charset="0"/>
              </a:rPr>
              <a:t> « t«</a:t>
            </a:r>
            <a:endParaRPr lang="en-US" sz="3600" b="1" dirty="0">
              <a:latin typeface="+mj-lt"/>
            </a:endParaRPr>
          </a:p>
        </p:txBody>
      </p:sp>
      <p:sp>
        <p:nvSpPr>
          <p:cNvPr id="6" name="Moon 5">
            <a:hlinkClick r:id="rId2" action="ppaction://hlinksldjump"/>
          </p:cNvPr>
          <p:cNvSpPr/>
          <p:nvPr/>
        </p:nvSpPr>
        <p:spPr>
          <a:xfrm>
            <a:off x="7391400" y="5486401"/>
            <a:ext cx="1295400" cy="1295400"/>
          </a:xfrm>
          <a:prstGeom prst="mo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502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-138499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0" y="1447800"/>
            <a:ext cx="6629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u="sng" dirty="0" smtClean="0">
                <a:solidFill>
                  <a:srgbClr val="FF0000"/>
                </a:solidFill>
                <a:latin typeface="+mj-lt"/>
              </a:rPr>
              <a:t>Câu hỏi 4</a:t>
            </a:r>
            <a:r>
              <a:rPr lang="vi-VN" sz="4000" b="1" dirty="0" smtClean="0">
                <a:solidFill>
                  <a:srgbClr val="FF0000"/>
                </a:solidFill>
                <a:latin typeface="+mj-lt"/>
              </a:rPr>
              <a:t>:</a:t>
            </a:r>
            <a:endParaRPr lang="en-US" sz="4000" b="1" dirty="0" smtClean="0">
              <a:solidFill>
                <a:srgbClr val="FF0000"/>
              </a:solidFill>
              <a:latin typeface="+mj-lt"/>
            </a:endParaRPr>
          </a:p>
          <a:p>
            <a:r>
              <a:rPr lang="en-US" sz="4000" b="1" dirty="0" err="1" smtClean="0">
                <a:solidFill>
                  <a:srgbClr val="FF0000"/>
                </a:solidFill>
                <a:latin typeface=".VnTime" panose="020B7200000000000000" pitchFamily="34" charset="0"/>
              </a:rPr>
              <a:t>Bèn</a:t>
            </a:r>
            <a:r>
              <a:rPr lang="en-US" sz="4000" b="1" dirty="0" smtClean="0">
                <a:solidFill>
                  <a:srgbClr val="FF0000"/>
                </a:solidFill>
                <a:latin typeface=".VnTime" panose="020B7200000000000000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.VnTime" panose="020B7200000000000000" pitchFamily="34" charset="0"/>
              </a:rPr>
              <a:t>ch©n</a:t>
            </a:r>
            <a:r>
              <a:rPr lang="en-US" sz="4000" b="1" dirty="0" smtClean="0">
                <a:solidFill>
                  <a:srgbClr val="FF0000"/>
                </a:solidFill>
                <a:latin typeface=".VnTime" panose="020B7200000000000000" pitchFamily="34" charset="0"/>
              </a:rPr>
              <a:t> lµ </a:t>
            </a:r>
            <a:r>
              <a:rPr lang="en-US" sz="4000" b="1" dirty="0" err="1" smtClean="0">
                <a:solidFill>
                  <a:srgbClr val="FF0000"/>
                </a:solidFill>
                <a:latin typeface=".VnTime" panose="020B7200000000000000" pitchFamily="34" charset="0"/>
              </a:rPr>
              <a:t>b¸nh</a:t>
            </a:r>
            <a:r>
              <a:rPr lang="en-US" sz="4000" b="1" dirty="0" smtClean="0">
                <a:solidFill>
                  <a:srgbClr val="FF0000"/>
                </a:solidFill>
                <a:latin typeface=".VnTime" panose="020B7200000000000000" pitchFamily="34" charset="0"/>
              </a:rPr>
              <a:t>, </a:t>
            </a:r>
            <a:r>
              <a:rPr lang="en-US" sz="4000" b="1" smtClean="0">
                <a:solidFill>
                  <a:srgbClr val="FF0000"/>
                </a:solidFill>
                <a:latin typeface=".VnTime" panose="020B7200000000000000" pitchFamily="34" charset="0"/>
              </a:rPr>
              <a:t>chóa </a:t>
            </a:r>
            <a:r>
              <a:rPr lang="en-US" sz="4000" b="1" dirty="0" smtClean="0">
                <a:solidFill>
                  <a:srgbClr val="FF0000"/>
                </a:solidFill>
                <a:latin typeface=".VnTime" panose="020B7200000000000000" pitchFamily="34" charset="0"/>
              </a:rPr>
              <a:t>®</a:t>
            </a:r>
            <a:r>
              <a:rPr lang="en-US" sz="4000" b="1" dirty="0" err="1" smtClean="0">
                <a:solidFill>
                  <a:srgbClr val="FF0000"/>
                </a:solidFill>
                <a:latin typeface=".VnTime" panose="020B7200000000000000" pitchFamily="34" charset="0"/>
              </a:rPr>
              <a:t>Çy</a:t>
            </a:r>
            <a:r>
              <a:rPr lang="en-US" sz="4000" b="1" dirty="0" smtClean="0">
                <a:solidFill>
                  <a:srgbClr val="FF0000"/>
                </a:solidFill>
                <a:latin typeface=".VnTime" panose="020B7200000000000000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.VnTime" panose="020B7200000000000000" pitchFamily="34" charset="0"/>
              </a:rPr>
              <a:t>nh÷ng</a:t>
            </a:r>
            <a:r>
              <a:rPr lang="en-US" sz="4000" b="1" dirty="0" smtClean="0">
                <a:solidFill>
                  <a:srgbClr val="FF0000"/>
                </a:solidFill>
                <a:latin typeface=".VnTime" panose="020B7200000000000000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.VnTime" panose="020B7200000000000000" pitchFamily="34" charset="0"/>
              </a:rPr>
              <a:t>h¬i</a:t>
            </a:r>
            <a:r>
              <a:rPr lang="en-US" sz="4000" b="1" dirty="0" smtClean="0">
                <a:solidFill>
                  <a:srgbClr val="FF0000"/>
                </a:solidFill>
                <a:latin typeface="+mj-lt"/>
              </a:rPr>
              <a:t> </a:t>
            </a:r>
            <a:endParaRPr lang="en-US" sz="4000" dirty="0"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43756" y="5849034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u="sng" dirty="0" smtClean="0">
                <a:latin typeface="+mj-lt"/>
              </a:rPr>
              <a:t>Đáp án</a:t>
            </a:r>
            <a:r>
              <a:rPr lang="vi-VN" sz="3600" dirty="0" smtClean="0">
                <a:latin typeface="+mj-lt"/>
              </a:rPr>
              <a:t>:</a:t>
            </a:r>
            <a:r>
              <a:rPr lang="en-US" sz="3600" dirty="0" smtClean="0">
                <a:latin typeface="+mj-lt"/>
              </a:rPr>
              <a:t> </a:t>
            </a:r>
            <a:r>
              <a:rPr lang="en-US" sz="3600" dirty="0" err="1" smtClean="0">
                <a:latin typeface=".VnTime" panose="020B7200000000000000" pitchFamily="34" charset="0"/>
              </a:rPr>
              <a:t>Xe</a:t>
            </a:r>
            <a:r>
              <a:rPr lang="en-US" sz="3600" dirty="0" smtClean="0">
                <a:latin typeface=".VnTime" panose="020B7200000000000000" pitchFamily="34" charset="0"/>
              </a:rPr>
              <a:t> « t«</a:t>
            </a:r>
            <a:endParaRPr lang="en-US" sz="3600" b="1" dirty="0">
              <a:latin typeface="+mj-lt"/>
            </a:endParaRPr>
          </a:p>
        </p:txBody>
      </p:sp>
      <p:sp>
        <p:nvSpPr>
          <p:cNvPr id="5" name="Moon 4">
            <a:hlinkClick r:id="rId2" action="ppaction://hlinksldjump"/>
          </p:cNvPr>
          <p:cNvSpPr/>
          <p:nvPr/>
        </p:nvSpPr>
        <p:spPr>
          <a:xfrm>
            <a:off x="7391400" y="5562600"/>
            <a:ext cx="1371600" cy="1219200"/>
          </a:xfrm>
          <a:prstGeom prst="mo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286000" y="282883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5269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</TotalTime>
  <Words>121</Words>
  <Application>Microsoft Office PowerPoint</Application>
  <PresentationFormat>On-screen Show (4:3)</PresentationFormat>
  <Paragraphs>18</Paragraphs>
  <Slides>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.VnTime</vt:lpstr>
      <vt:lpstr>.VnTimeH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Windows User</cp:lastModifiedBy>
  <cp:revision>23</cp:revision>
  <dcterms:created xsi:type="dcterms:W3CDTF">2019-10-11T12:42:20Z</dcterms:created>
  <dcterms:modified xsi:type="dcterms:W3CDTF">2019-12-30T08:55:31Z</dcterms:modified>
</cp:coreProperties>
</file>